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66" r:id="rId4"/>
    <p:sldId id="269" r:id="rId5"/>
    <p:sldId id="265" r:id="rId6"/>
    <p:sldId id="258" r:id="rId7"/>
    <p:sldId id="264" r:id="rId8"/>
    <p:sldId id="268" r:id="rId9"/>
    <p:sldId id="263" r:id="rId10"/>
    <p:sldId id="257" r:id="rId11"/>
    <p:sldId id="259" r:id="rId12"/>
    <p:sldId id="270" r:id="rId13"/>
    <p:sldId id="262" r:id="rId14"/>
    <p:sldId id="271" r:id="rId15"/>
    <p:sldId id="27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46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9ACD6-A092-4C3D-85A1-415E81FB1616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65F0-08D8-44AC-8D7B-F09BCA003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185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https://unsplash.com/photos/a-person-is-plugging-a-charger-into-a-laptop-ow8IIlkzbUw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73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https://unsplash.com/photos/a-coffee-cup-spilled-on-a-table-oSOY6Ozl6T0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680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https://unsplash.com/photos/woman-sitting-on-floor-wearing-brown-dress-VzqEavUGnss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640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https://unsplash.com/photos/aerial-view-of-highway-near-trees-UOa7TTCyxME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609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https://unsplash.com/photos/three-men-sitting-on-chair-beside-tables-mpN7xjKQ_Ns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671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https://unsplash.com/photos/a-wooden-structure-sitting-on-the-side-of-a-road-ATqGYfSvbgQ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975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https://unsplash.com/photos/man-standing-near-high-rise-building-GzumspFznSE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19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https://unsplash.com/photos/brown-and-black-round-board-DX3_dXuHVl8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77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https://unsplash.com/photos/woman-placing-sticky-notes-on-wall-Oalh2MojUuk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582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https://unsplash.com/photos/a-sign-on-a-pole-53WkEqcrntA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43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https://unsplash.com/photos/man-in-bluee-ssweater-OupUvbC_TEY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231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https://unsplash.com/photos/man-in-black-tank-top-and-gray-pants-jkUVJi6rHUM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063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https://unsplash.com/photos/four-person-hands-wrap-around-shoulders-while-looking-at-sunset-PGnqT0rXWLs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812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https://unsplash.com/photos/a-person-is-writing-on-a-piece-of-paper-ykgLX_CwtDw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79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https://unsplash.com/photos/man-in-black-jacket-holding-blue-and-white-plastic-cup-ipDhOQ5gtEk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65F0-08D8-44AC-8D7B-F09BCA0036C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65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3A8EEC-F16F-4649-8F0D-E30F19A79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C86406C-76DD-4EEC-952F-483F99F07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39F6CB-2584-4542-9630-DFFAFBAA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ACC298-EB1E-4268-90CB-59233C46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163FEC-264C-4013-99C3-0943B555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51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D639E-78AE-432C-A4B6-E489D816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CCBE01-C151-4973-BC01-6A1F08F83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5D4859-2CFB-4466-9AD7-456ADD79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496033-4FB2-4CD3-8307-F9BDF161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A4E29A-6C22-4898-B472-07077E4C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42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1D0BE3C-4776-4F41-9457-4A9C3A104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4DDA4A-E9D3-49EB-B028-2EFB6FEA4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4947E2-5883-4569-AB6B-F56BB77C2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870514-2775-4564-AA71-8D199F61C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6564AF-C26E-4CEA-923C-38E3FEF6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0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475052-C696-4E90-8282-E863885B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020EF1-119A-47F7-ABDE-74C9EC403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C14E6E-18FA-4FA5-97EA-4AB4F066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3ABE6-3CE2-4127-83A3-D346E680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E1D79F-0FAF-4331-97FB-98D4DF09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98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F2EE-4B07-46A5-82CE-3E53AB85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797F0A-57D1-4E0A-B97C-5F6E9C58D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2482B5-A6D8-4BF0-8EF2-D2B606B7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280FB7-385D-48EE-8264-4E106968F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E49404-47B7-451B-AB65-2CE67F49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439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4B68C-2D72-4749-BF70-DD19E2B9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1A5D23-31DB-421F-8D60-33B0FB20A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2E2C89-D1AA-4DBF-A4BD-EBB147C90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FE7E4F3-F827-4C04-B0FD-3D4EFBA2A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E4DD12-EF1C-489D-B4CF-E9C5D4FA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868794-6A3C-4899-81C2-66CF6D90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74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7455E6-41C9-4E05-B243-FA4D2188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ED6A83-CD40-43FC-BD98-B03245B0E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FE2341-8280-4D1A-BFC6-301EB9CBD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4392663-0F3D-476E-8C80-8E4AE7B9E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244F930-0163-48F2-9E8A-47EF12FD6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154301-4901-4CFB-8D76-D17F6F2F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B3864BB-6EA5-43CA-8B69-4145EDB23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F43DF57-7922-40FB-92E4-684AE257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3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D9E85D-46D9-4936-8BC8-AF850207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1FC70E7-DCB7-4989-9367-D1F05DCF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D0DD72-17D3-4A34-8278-DC5D3483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DF5491-7471-48B7-8570-2D69D28C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41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283067-BB12-4C7E-BB20-01FED0D4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97D2A5-5A9A-4DB1-A7EA-22A3D3ED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832B28-AA9E-43A2-A0BA-227A8D18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14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7360E9-10A6-4CEA-B988-E2066061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62940E-CD35-4146-BA25-98E6BA870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993ED2-0D8C-460E-BCB4-4BFBE1EEC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F25A40-A4AD-4480-BCCA-3BC20B07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3A04A1-1D1D-4515-804E-79565BA2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A0EB2C-1D0F-496E-A6F0-FD0AD110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03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4DFAA2-C2E6-4497-AF27-A78491CF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4426B25-F794-452E-8929-C477FD9C7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1CBE86-1DD4-4017-BC4C-816E1FE5B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59436E-80C8-4BB4-A925-2B5F1CB8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6F7039-15E1-4DA4-A7B9-26CB9FE3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0160A8-D42E-466C-AB56-2B887A00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67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BF9014-D4AC-4629-9DB9-9E2238E9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1E623E-F4A2-462E-834D-811B8C6D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DA9983-10E2-4DA6-B3A2-481520F09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3D249-8FC9-4F02-813F-27052F856BF7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48C5C1-9042-4110-A28B-A58F9B727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002D73-EB3E-4B0E-B6C7-1C29276A2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9FC65-780F-4EDC-99B5-8922C181ED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27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C6C88C-3AE6-4F4B-A712-FE33D4FD13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037"/>
            <a:ext cx="12192000" cy="812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92DAD3-1E69-4173-8F3F-FDE39470A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810"/>
            <a:ext cx="12192000" cy="1866379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冒險故事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256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C17DCD9-95F8-4A4F-AEA6-8DF37F27F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7513"/>
            <a:ext cx="12192000" cy="816158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AB3425-DD5A-4F0C-BE26-31D155DF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424810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1228F6-1DB0-42EA-AEEC-E2FE6DA05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605052"/>
            <a:ext cx="12741721" cy="846305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3D726C-2259-4BA6-A96D-42C1B306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86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EC6EC16-EFBC-4FF1-9395-1AADD6AF2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516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B56C6A-084A-44FA-A57F-3D346577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61782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2B281C-430A-4AE1-B337-04C51986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4C3A9AF-8937-4366-A8E1-C961D2FAB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3761101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86E30D-0515-49B8-A4FC-E084CAAD1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4023"/>
            <a:ext cx="12192000" cy="9153153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19771EB-4015-403B-BAE3-3A9CDF66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6858000"/>
          </a:xfrm>
        </p:spPr>
        <p:txBody>
          <a:bodyPr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20341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AD71-15E6-4B4C-AB5B-DD1D64EC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20420A-089C-448D-A50D-78E8C4537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7652"/>
            <a:ext cx="12192000" cy="8128000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0E44257-5A33-4FD9-AF50-C7691E0A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03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83F12C1-99C9-4EDD-985A-FA8BE43DD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75221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2038FB-EB07-4584-A77A-066F7225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12697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354550-0437-42A6-959B-69547FBF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51BD0CB-48D3-4BCA-8893-98908DDEB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358935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8287E77-044A-4355-8ACF-C7FAA4A1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0" b="9041"/>
          <a:stretch/>
        </p:blipFill>
        <p:spPr>
          <a:xfrm>
            <a:off x="0" y="-56368"/>
            <a:ext cx="12192000" cy="7624176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F80AD71-15E6-4B4C-AB5B-DD1D64EC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68135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AD71-15E6-4B4C-AB5B-DD1D64EC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E4E78BD-598C-4209-B043-CA350090C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2044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45605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42A70A9-CCA9-4FDA-A361-0157C5F91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53C789-C583-4200-8386-93B3A143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83167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92A77F-A80E-43A6-B484-D2D7EEDA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9C70140-C075-4367-A353-560BD239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460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370900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44B74D31-4B23-4355-92D8-B3215E924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3316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7E64437-4F85-4D95-8E8C-52904740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58001"/>
          </a:xfrm>
        </p:spPr>
        <p:txBody>
          <a:bodyPr/>
          <a:lstStyle/>
          <a:p>
            <a:pPr algn="ctr"/>
            <a:r>
              <a:rPr lang="en-US" altLang="zh-TW" dirty="0"/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38494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2B281C-430A-4AE1-B337-04C51986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D8AE5A9-C838-497A-AD18-5DB7C3452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735"/>
            <a:ext cx="12192000" cy="8715770"/>
          </a:xfrm>
        </p:spPr>
      </p:pic>
    </p:spTree>
    <p:extLst>
      <p:ext uri="{BB962C8B-B14F-4D97-AF65-F5344CB8AC3E}">
        <p14:creationId xmlns:p14="http://schemas.microsoft.com/office/powerpoint/2010/main" val="2584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185</Words>
  <Application>Microsoft Office PowerPoint</Application>
  <PresentationFormat>寬螢幕</PresentationFormat>
  <Paragraphs>38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微軟正黑體</vt:lpstr>
      <vt:lpstr>Arial</vt:lpstr>
      <vt:lpstr>Calibri</vt:lpstr>
      <vt:lpstr>Calibri Light</vt:lpstr>
      <vt:lpstr>Office 佈景主題</vt:lpstr>
      <vt:lpstr>冒險故事 (Animaze)</vt:lpstr>
      <vt:lpstr>1.目標</vt:lpstr>
      <vt:lpstr>PowerPoint 簡報</vt:lpstr>
      <vt:lpstr>2. 阻礙</vt:lpstr>
      <vt:lpstr>PowerPoint 簡報</vt:lpstr>
      <vt:lpstr>3.努力</vt:lpstr>
      <vt:lpstr>PowerPoint 簡報</vt:lpstr>
      <vt:lpstr>4.結果</vt:lpstr>
      <vt:lpstr>PowerPoint 簡報</vt:lpstr>
      <vt:lpstr>5.意外</vt:lpstr>
      <vt:lpstr>PowerPoint 簡報</vt:lpstr>
      <vt:lpstr>6.轉彎</vt:lpstr>
      <vt:lpstr>PowerPoint 簡報</vt:lpstr>
      <vt:lpstr>7.結局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牧凡 徐</dc:creator>
  <cp:lastModifiedBy>牧凡 徐</cp:lastModifiedBy>
  <cp:revision>6</cp:revision>
  <dcterms:created xsi:type="dcterms:W3CDTF">2024-11-01T04:30:33Z</dcterms:created>
  <dcterms:modified xsi:type="dcterms:W3CDTF">2024-11-01T06:07:37Z</dcterms:modified>
</cp:coreProperties>
</file>